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jW/pEjW1dWrr79mDLwlo8eHbiF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"/>
          <p:cNvSpPr txBox="1"/>
          <p:nvPr>
            <p:ph type="title"/>
          </p:nvPr>
        </p:nvSpPr>
        <p:spPr>
          <a:xfrm>
            <a:off x="215348" y="94822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/>
              <a:t>Print double sided</a:t>
            </a:r>
            <a:br>
              <a:rPr lang="en-GB"/>
            </a:br>
            <a:r>
              <a:rPr i="1" lang="en-GB"/>
              <a:t>Include text on the back of the resource to explain to the child how this </a:t>
            </a:r>
            <a:r>
              <a:rPr i="1" lang="en-GB" u="sng"/>
              <a:t>help</a:t>
            </a:r>
            <a:r>
              <a:rPr i="1" lang="en-GB"/>
              <a:t> card can be used in lessons.</a:t>
            </a:r>
            <a:br>
              <a:rPr i="1" lang="en-GB"/>
            </a:br>
            <a:r>
              <a:rPr lang="en-GB" u="sng"/>
              <a:t> </a:t>
            </a:r>
            <a:endParaRPr/>
          </a:p>
        </p:txBody>
      </p:sp>
      <p:sp>
        <p:nvSpPr>
          <p:cNvPr id="85" name="Google Shape;85;p3"/>
          <p:cNvSpPr/>
          <p:nvPr/>
        </p:nvSpPr>
        <p:spPr>
          <a:xfrm>
            <a:off x="3419060" y="1902723"/>
            <a:ext cx="5181601" cy="459015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3"/>
          <p:cNvSpPr/>
          <p:nvPr/>
        </p:nvSpPr>
        <p:spPr>
          <a:xfrm>
            <a:off x="3710608" y="2175429"/>
            <a:ext cx="463826" cy="435249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6586" y="2175434"/>
            <a:ext cx="3286539" cy="3286539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3"/>
          <p:cNvSpPr txBox="1"/>
          <p:nvPr/>
        </p:nvSpPr>
        <p:spPr>
          <a:xfrm>
            <a:off x="4548250" y="5157500"/>
            <a:ext cx="2923200" cy="12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I need help please </a:t>
            </a:r>
            <a:endParaRPr sz="3200">
              <a:solidFill>
                <a:srgbClr val="7030A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2020-08-27T21:22:00Z</dcterms:created>
  <dc:creator>Tanyel Salih</dc:creator>
</cp:coreProperties>
</file>